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5" r:id="rId3"/>
    <p:sldId id="261" r:id="rId4"/>
    <p:sldId id="265" r:id="rId5"/>
    <p:sldId id="276" r:id="rId6"/>
    <p:sldId id="267" r:id="rId7"/>
    <p:sldId id="266" r:id="rId8"/>
    <p:sldId id="278" r:id="rId9"/>
    <p:sldId id="279" r:id="rId10"/>
    <p:sldId id="280" r:id="rId11"/>
    <p:sldId id="281" r:id="rId12"/>
    <p:sldId id="268" r:id="rId13"/>
    <p:sldId id="283" r:id="rId14"/>
    <p:sldId id="264" r:id="rId15"/>
  </p:sldIdLst>
  <p:sldSz cx="12192000" cy="6858000"/>
  <p:notesSz cx="6858000" cy="9144000"/>
  <p:embeddedFontLs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a영고딕L" panose="02020600000000000000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500000"/>
    <a:srgbClr val="66FFCC"/>
    <a:srgbClr val="165069"/>
    <a:srgbClr val="B06363"/>
    <a:srgbClr val="C6A43D"/>
    <a:srgbClr val="5E754E"/>
    <a:srgbClr val="817859"/>
    <a:srgbClr val="9A0000"/>
    <a:srgbClr val="50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267507" y="-1"/>
            <a:ext cx="506627" cy="334651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66290" y="210064"/>
            <a:ext cx="506627" cy="2150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759112" y="1323158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8D1864-9EA5-4467-A83D-58F50770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2205451"/>
            <a:ext cx="3438857" cy="2763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790F31-D8C8-45DA-8349-8A0E7CA1DCA0}"/>
              </a:ext>
            </a:extLst>
          </p:cNvPr>
          <p:cNvSpPr txBox="1"/>
          <p:nvPr/>
        </p:nvSpPr>
        <p:spPr>
          <a:xfrm>
            <a:off x="725030" y="5096133"/>
            <a:ext cx="5106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이영훈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김용일</a:t>
            </a:r>
            <a:endParaRPr lang="en-US" altLang="ko-KR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&lt;Mi Band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MongoDB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사용한 생체정보 빅데이터 시스템의 설계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08AEDF0-B33B-46BB-902F-CE6F1131EB6D}"/>
              </a:ext>
            </a:extLst>
          </p:cNvPr>
          <p:cNvSpPr/>
          <p:nvPr/>
        </p:nvSpPr>
        <p:spPr>
          <a:xfrm>
            <a:off x="6360711" y="2163683"/>
            <a:ext cx="3867371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 사용자로부터 심박수 정보 수집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968561-465A-4E76-8E61-C14FE7BEF490}"/>
              </a:ext>
            </a:extLst>
          </p:cNvPr>
          <p:cNvSpPr/>
          <p:nvPr/>
        </p:nvSpPr>
        <p:spPr>
          <a:xfrm>
            <a:off x="6360712" y="3488710"/>
            <a:ext cx="3867370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구글 </a:t>
            </a:r>
            <a:r>
              <a:rPr lang="ko-KR" altLang="en-US" sz="16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파이어베이스로</a:t>
            </a:r>
            <a:r>
              <a:rPr lang="ko-KR" altLang="en-US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 실시간 정보 정리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D783A96-D0A2-4E4E-8C2C-D20C61BDCB07}"/>
              </a:ext>
            </a:extLst>
          </p:cNvPr>
          <p:cNvSpPr/>
          <p:nvPr/>
        </p:nvSpPr>
        <p:spPr>
          <a:xfrm>
            <a:off x="6360710" y="4813737"/>
            <a:ext cx="3867370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데이터를 </a:t>
            </a:r>
            <a:r>
              <a:rPr lang="en-US" altLang="ko-KR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1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내로 파싱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17153-13D4-4794-A494-B9EC2AA977F9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E1478-6D5D-4548-9737-2AEFEBBA97B0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53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0DD775-2E2C-405C-A1A2-CCACA729E4C8}"/>
              </a:ext>
            </a:extLst>
          </p:cNvPr>
          <p:cNvGrpSpPr/>
          <p:nvPr/>
        </p:nvGrpSpPr>
        <p:grpSpPr>
          <a:xfrm>
            <a:off x="3083169" y="1540021"/>
            <a:ext cx="7370260" cy="4570717"/>
            <a:chOff x="3083169" y="1540021"/>
            <a:chExt cx="7370260" cy="457071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17EDEF-FCFD-4EE8-AF8E-76074ED5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1423" y="1540021"/>
              <a:ext cx="7262006" cy="42414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E9B815-3383-4180-8C7B-9A55B83CA721}"/>
                </a:ext>
              </a:extLst>
            </p:cNvPr>
            <p:cNvSpPr txBox="1"/>
            <p:nvPr/>
          </p:nvSpPr>
          <p:spPr>
            <a:xfrm>
              <a:off x="3083169" y="574140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101959" y="555721"/>
            <a:ext cx="361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우리게임의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경쟁력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2218765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4F6092-F73E-4DC1-9A2F-78E19DD155D4}"/>
              </a:ext>
            </a:extLst>
          </p:cNvPr>
          <p:cNvGrpSpPr/>
          <p:nvPr/>
        </p:nvGrpSpPr>
        <p:grpSpPr>
          <a:xfrm>
            <a:off x="2003917" y="1990623"/>
            <a:ext cx="3624756" cy="3750783"/>
            <a:chOff x="2003917" y="1990623"/>
            <a:chExt cx="3624756" cy="37507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FC77FC-4B21-47FA-9930-5169721E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191" y="1990623"/>
              <a:ext cx="3340209" cy="33402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8F683C-001D-4312-82BC-373ADBC436B2}"/>
                </a:ext>
              </a:extLst>
            </p:cNvPr>
            <p:cNvSpPr txBox="1"/>
            <p:nvPr/>
          </p:nvSpPr>
          <p:spPr>
            <a:xfrm>
              <a:off x="2003917" y="5372074"/>
              <a:ext cx="362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시청하는 컨텐츠 순위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5C199-227A-4834-938C-374F1D2A1123}"/>
              </a:ext>
            </a:extLst>
          </p:cNvPr>
          <p:cNvGrpSpPr/>
          <p:nvPr/>
        </p:nvGrpSpPr>
        <p:grpSpPr>
          <a:xfrm>
            <a:off x="6096000" y="1990624"/>
            <a:ext cx="4950858" cy="3756862"/>
            <a:chOff x="6096000" y="1990624"/>
            <a:chExt cx="4950858" cy="37568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F14046-05DF-4160-8DF9-223D850E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990624"/>
              <a:ext cx="4950858" cy="33402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DE9121-2138-491E-A396-EABADF10B83B}"/>
                </a:ext>
              </a:extLst>
            </p:cNvPr>
            <p:cNvSpPr txBox="1"/>
            <p:nvPr/>
          </p:nvSpPr>
          <p:spPr>
            <a:xfrm>
              <a:off x="7114962" y="5378154"/>
              <a:ext cx="3174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플랫폼 </a:t>
              </a:r>
              <a:r>
                <a:rPr lang="ko-KR" altLang="en-US">
                  <a:latin typeface="a영고딕L" panose="02020600000000000000" pitchFamily="18" charset="-127"/>
                  <a:ea typeface="a영고딕L" panose="02020600000000000000" pitchFamily="18" charset="-127"/>
                </a:rPr>
                <a:t>분기별 시청자수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2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54815" y="220736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255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46800" y="2722832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0D847D-60C8-4639-8AF0-ED42F226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4" y="1540021"/>
            <a:ext cx="10906878" cy="45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7739481" y="1158124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846440" y="2764410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8027095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82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997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579" y="51697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연구 목적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 및 특징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플레이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</a:t>
            </a:r>
            <a:r>
              <a:rPr lang="en-US" altLang="ko-KR" sz="2400" b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경쟁력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3509" y="3267384"/>
            <a:ext cx="5981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5763" y="3897780"/>
            <a:ext cx="827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20367" y="1323158"/>
            <a:ext cx="20553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spc="-150" dirty="0">
                <a:latin typeface="a영고딕L" panose="02020600000000000000" pitchFamily="18" charset="-127"/>
                <a:ea typeface="a영고딕L" panose="02020600000000000000" pitchFamily="18" charset="-127"/>
              </a:rPr>
              <a:t>현재의 게임시장분석을 통한 연구목적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5D34AD77-3200-416F-8FE0-7532AA3400B3}"/>
              </a:ext>
            </a:extLst>
          </p:cNvPr>
          <p:cNvSpPr/>
          <p:nvPr/>
        </p:nvSpPr>
        <p:spPr>
          <a:xfrm>
            <a:off x="454815" y="135925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A48AC-E9B3-40B5-A878-0B8572734B8A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99A7B-9B03-4CEF-868B-1ED86B79960A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6A3773-164E-456B-BE5A-A57A594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557945"/>
            <a:ext cx="8574332" cy="500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5C4E-2D97-4A3A-8260-6D5294D2FD13}"/>
              </a:ext>
            </a:extLst>
          </p:cNvPr>
          <p:cNvSpPr txBox="1"/>
          <p:nvPr/>
        </p:nvSpPr>
        <p:spPr>
          <a:xfrm>
            <a:off x="3083169" y="5741406"/>
            <a:ext cx="647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온라인 실시간 방송시간 규모예측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자료원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 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전첨망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前瞻网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33" name="액자 32">
            <a:extLst>
              <a:ext uri="{FF2B5EF4-FFF2-40B4-BE49-F238E27FC236}">
                <a16:creationId xmlns:a16="http://schemas.microsoft.com/office/drawing/2014/main" id="{7104A217-675E-4114-91F0-A4EA086C3A5A}"/>
              </a:ext>
            </a:extLst>
          </p:cNvPr>
          <p:cNvSpPr/>
          <p:nvPr/>
        </p:nvSpPr>
        <p:spPr>
          <a:xfrm>
            <a:off x="449784" y="64274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61FF7-F08B-4F9C-80C2-225DCA0A23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C02213-8635-4EB2-9BD7-1268F197195A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5" name="액자 74">
            <a:extLst>
              <a:ext uri="{FF2B5EF4-FFF2-40B4-BE49-F238E27FC236}">
                <a16:creationId xmlns:a16="http://schemas.microsoft.com/office/drawing/2014/main" id="{5A3B2EEB-92D6-459C-B70A-2B108508F45C}"/>
              </a:ext>
            </a:extLst>
          </p:cNvPr>
          <p:cNvSpPr/>
          <p:nvPr/>
        </p:nvSpPr>
        <p:spPr>
          <a:xfrm>
            <a:off x="449784" y="117540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73395F-E322-47D9-A8A1-1D70894DA4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6F47A8-36BC-4A61-BBA6-4EB3CEE96923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1015593" y="1323158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생성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58965" y="1872736"/>
            <a:ext cx="806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방을 인스턴스화하여 랜덤 배치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시작 위치와 오브젝트 위치도 랜덤의 위치에 생성 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574767" y="1323158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09256" y="2574783"/>
            <a:ext cx="83158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C# &amp; .NET Framework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파싱함수를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단축키에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시청자의 채팅정보를 수집하여 투표결과를 채팅창에 표시하고 결과에 대한 값을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반영합니다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F4AFB-60B3-4229-86B3-E2A452918A80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9631C-BAB4-41B4-9B2F-932BEC34B4D3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419</Words>
  <Application>Microsoft Office PowerPoint</Application>
  <PresentationFormat>와이드스크린</PresentationFormat>
  <Paragraphs>149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Segoe UI</vt:lpstr>
      <vt:lpstr>맑은 고딕</vt:lpstr>
      <vt:lpstr>나눔바른고딕 UltraLight</vt:lpstr>
      <vt:lpstr>Arial</vt:lpstr>
      <vt:lpstr>나눔바른고딕 Light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89</cp:revision>
  <dcterms:created xsi:type="dcterms:W3CDTF">2017-11-23T05:17:34Z</dcterms:created>
  <dcterms:modified xsi:type="dcterms:W3CDTF">2018-12-06T09:35:00Z</dcterms:modified>
</cp:coreProperties>
</file>